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9D0"/>
    <a:srgbClr val="1766B8"/>
    <a:srgbClr val="023B78"/>
    <a:srgbClr val="5399E2"/>
    <a:srgbClr val="388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26" d="100"/>
          <a:sy n="26" d="100"/>
        </p:scale>
        <p:origin x="2142" y="-3120"/>
      </p:cViewPr>
      <p:guideLst>
        <p:guide orient="horz" pos="16101"/>
        <p:guide pos="102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8366281"/>
            <a:ext cx="27539395" cy="1779756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6850192"/>
            <a:ext cx="24299466" cy="1234232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6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44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721703"/>
            <a:ext cx="6986096" cy="433224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721703"/>
            <a:ext cx="20553298" cy="433224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1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8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2744683"/>
            <a:ext cx="27944386" cy="21264777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4210633"/>
            <a:ext cx="27944386" cy="11182644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02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3608513"/>
            <a:ext cx="13769697" cy="3243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3608513"/>
            <a:ext cx="13769697" cy="3243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3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721714"/>
            <a:ext cx="27944386" cy="9880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2531669"/>
            <a:ext cx="13706415" cy="614157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8673247"/>
            <a:ext cx="13706415" cy="274655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2531669"/>
            <a:ext cx="13773917" cy="6141577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8673247"/>
            <a:ext cx="13773917" cy="274655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10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89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63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360442"/>
            <a:ext cx="16402140" cy="3632881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56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7360442"/>
            <a:ext cx="16402140" cy="3632881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35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D355-B624-43B5-A36D-54B90C9A88CA}" type="datetimeFigureOut">
              <a:rPr lang="th-TH" smtClean="0"/>
              <a:t>17/10/67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527B-1A58-4854-805E-9235B0F00A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3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4" y="49735409"/>
            <a:ext cx="32399288" cy="1385266"/>
          </a:xfrm>
          <a:prstGeom prst="rect">
            <a:avLst/>
          </a:prstGeom>
          <a:gradFill flip="none" rotWithShape="1">
            <a:gsLst>
              <a:gs pos="23000">
                <a:srgbClr val="023B78"/>
              </a:gs>
              <a:gs pos="70000">
                <a:srgbClr val="1766B8"/>
              </a:gs>
              <a:gs pos="100000">
                <a:srgbClr val="6599D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Group 29"/>
          <p:cNvGrpSpPr/>
          <p:nvPr/>
        </p:nvGrpSpPr>
        <p:grpSpPr>
          <a:xfrm>
            <a:off x="1912928" y="49961617"/>
            <a:ext cx="28800985" cy="1075676"/>
            <a:chOff x="2027228" y="49961617"/>
            <a:chExt cx="28800985" cy="1075676"/>
          </a:xfrm>
        </p:grpSpPr>
        <p:pic>
          <p:nvPicPr>
            <p:cNvPr id="20" name="Picture 4" descr="Facebook PNG ภาพสำหรับการดาวน์โหลดฟรี - crazypng-PNG  ภาพฟรีดาวน์โหลด-crazypng-PNG ภาพฟรีดาวน์โหลด">
              <a:extLst>
                <a:ext uri="{FF2B5EF4-FFF2-40B4-BE49-F238E27FC236}">
                  <a16:creationId xmlns:a16="http://schemas.microsoft.com/office/drawing/2014/main" id="{86211138-CD5C-8D4C-B800-CE7527DD0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228" y="50058903"/>
              <a:ext cx="690365" cy="69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2676338" y="49961617"/>
              <a:ext cx="28151875" cy="1075676"/>
              <a:chOff x="2333438" y="49961617"/>
              <a:chExt cx="28151875" cy="1075676"/>
            </a:xfrm>
          </p:grpSpPr>
          <p:pic>
            <p:nvPicPr>
              <p:cNvPr id="9" name="Picture 2" descr="line-icon – Bar Mee">
                <a:extLst>
                  <a:ext uri="{FF2B5EF4-FFF2-40B4-BE49-F238E27FC236}">
                    <a16:creationId xmlns:a16="http://schemas.microsoft.com/office/drawing/2014/main" id="{C8B359B2-C50D-C84D-B0AD-06B7F0C00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63460" y="50032602"/>
                <a:ext cx="884051" cy="884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g-icon | Modern Manufacturing">
                <a:extLst>
                  <a:ext uri="{FF2B5EF4-FFF2-40B4-BE49-F238E27FC236}">
                    <a16:creationId xmlns:a16="http://schemas.microsoft.com/office/drawing/2014/main" id="{069D9B9F-E6FC-0745-9CB5-C83D078739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43499" y="50021226"/>
                <a:ext cx="810669" cy="810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Twitter - Free social media icons">
                <a:extLst>
                  <a:ext uri="{FF2B5EF4-FFF2-40B4-BE49-F238E27FC236}">
                    <a16:creationId xmlns:a16="http://schemas.microsoft.com/office/drawing/2014/main" id="{D4CCEB8A-5390-3344-BCE8-ED78CACF7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03575" y="50058902"/>
                <a:ext cx="814431" cy="81443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CE2FD51-0F7A-7C46-8A9D-A4CDDB17B0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011" t="10479" r="11011" b="11544"/>
              <a:stretch/>
            </p:blipFill>
            <p:spPr>
              <a:xfrm>
                <a:off x="22755355" y="50048555"/>
                <a:ext cx="824508" cy="824508"/>
              </a:xfrm>
              <a:prstGeom prst="roundRect">
                <a:avLst>
                  <a:gd name="adj" fmla="val 19497"/>
                </a:avLst>
              </a:prstGeom>
            </p:spPr>
          </p:pic>
          <p:pic>
            <p:nvPicPr>
              <p:cNvPr id="13" name="Picture 10" descr="blockdit สำหรับ Android - Apk ดาวน์โหลด">
                <a:extLst>
                  <a:ext uri="{FF2B5EF4-FFF2-40B4-BE49-F238E27FC236}">
                    <a16:creationId xmlns:a16="http://schemas.microsoft.com/office/drawing/2014/main" id="{F2630E55-263C-004B-835D-30FE392290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61482" y="50006511"/>
                <a:ext cx="846236" cy="846236"/>
              </a:xfrm>
              <a:prstGeom prst="roundRect">
                <a:avLst>
                  <a:gd name="adj" fmla="val 14727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AD91C6C-BFEC-E04B-BD3C-B4931D3FD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37482" y="50042291"/>
                <a:ext cx="832555" cy="832556"/>
              </a:xfrm>
              <a:prstGeom prst="roundRect">
                <a:avLst/>
              </a:prstGeom>
              <a:no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33C5CA-C11C-1644-AFAA-5796ADF69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38965" y="50080025"/>
                <a:ext cx="829898" cy="82989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1423CC3-BB05-944A-96D2-BA005CDD0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4692" y="50032354"/>
                <a:ext cx="842197" cy="84219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A84A7DB-A6D8-C045-A1FE-125FB57B7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95530" y="50026013"/>
                <a:ext cx="845447" cy="845447"/>
              </a:xfrm>
              <a:prstGeom prst="roundRect">
                <a:avLst>
                  <a:gd name="adj" fmla="val 17571"/>
                </a:avLst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7D86CB-77F4-1B4B-837D-8CFCF632435B}"/>
                  </a:ext>
                </a:extLst>
              </p:cNvPr>
              <p:cNvSpPr/>
              <p:nvPr/>
            </p:nvSpPr>
            <p:spPr>
              <a:xfrm>
                <a:off x="28075925" y="50213406"/>
                <a:ext cx="2409388" cy="604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7106" tIns="138553" rIns="277106" bIns="1385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:</a:t>
                </a:r>
                <a:r>
                  <a:rPr lang="en-US" sz="2400" b="1" spc="1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MEDCMU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3BFD69D-BD81-794B-952C-48FA23AB9A0E}"/>
                  </a:ext>
                </a:extLst>
              </p:cNvPr>
              <p:cNvSpPr/>
              <p:nvPr/>
            </p:nvSpPr>
            <p:spPr>
              <a:xfrm>
                <a:off x="2333438" y="49997712"/>
                <a:ext cx="6343414" cy="8068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29692" tIns="214846" rIns="429692" bIns="21484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th-TH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คณะแพทยศาสตมร์</a:t>
                </a:r>
              </a:p>
              <a:p>
                <a:r>
                  <a:rPr lang="th-TH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มหาวิทยาลัยเชียงใหม่ (</a:t>
                </a:r>
                <a:r>
                  <a:rPr lang="en-US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official</a:t>
                </a:r>
                <a:r>
                  <a:rPr lang="th-TH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72A399-3590-C84A-B028-29449DB4B8F2}"/>
                  </a:ext>
                </a:extLst>
              </p:cNvPr>
              <p:cNvSpPr/>
              <p:nvPr/>
            </p:nvSpPr>
            <p:spPr>
              <a:xfrm>
                <a:off x="13446686" y="50001735"/>
                <a:ext cx="6087009" cy="9168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29692" tIns="214846" rIns="429692" bIns="21484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th-TH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คณะแพทยศาสตร์ มหาวิทยาลัยเชียงใหม่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Faculty of Medicine Chiang Mai University</a:t>
                </a:r>
              </a:p>
            </p:txBody>
          </p:sp>
          <p:pic>
            <p:nvPicPr>
              <p:cNvPr id="24" name="Picture 6" descr="ไฟล์:YouTube full-color icon (2017).svg - วิกิพีเดีย">
                <a:extLst>
                  <a:ext uri="{FF2B5EF4-FFF2-40B4-BE49-F238E27FC236}">
                    <a16:creationId xmlns:a16="http://schemas.microsoft.com/office/drawing/2014/main" id="{8BEBBCDE-5E6F-F34A-8D7F-D6022D1C7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4394" y="50176511"/>
                <a:ext cx="827922" cy="572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02FCBC-496A-AE44-81EE-62179BD15F26}"/>
                  </a:ext>
                </a:extLst>
              </p:cNvPr>
              <p:cNvSpPr/>
              <p:nvPr/>
            </p:nvSpPr>
            <p:spPr>
              <a:xfrm>
                <a:off x="7666357" y="50093648"/>
                <a:ext cx="5204734" cy="7847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29692" tIns="214846" rIns="429692" bIns="21484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Prompt" panose="00000500000000000000" pitchFamily="2" charset="-34"/>
                    <a:cs typeface="Prompt" panose="00000500000000000000" pitchFamily="2" charset="-34"/>
                  </a:rPr>
                  <a:t>https://www.med.cmu.ac.th/</a:t>
                </a:r>
              </a:p>
            </p:txBody>
          </p:sp>
          <p:pic>
            <p:nvPicPr>
              <p:cNvPr id="27" name="Picture 8" descr="Faculty of Medicine Chiang Mai University | MED CMU">
                <a:extLst>
                  <a:ext uri="{FF2B5EF4-FFF2-40B4-BE49-F238E27FC236}">
                    <a16:creationId xmlns:a16="http://schemas.microsoft.com/office/drawing/2014/main" id="{F50C4918-C2F5-FF4F-BC65-E562EC0F2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900"/>
              <a:stretch/>
            </p:blipFill>
            <p:spPr bwMode="auto">
              <a:xfrm>
                <a:off x="7035580" y="49961617"/>
                <a:ext cx="885479" cy="1075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56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Cordia New</vt:lpstr>
      <vt:lpstr>Prompt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host1</dc:creator>
  <cp:lastModifiedBy>host1</cp:lastModifiedBy>
  <cp:revision>3</cp:revision>
  <dcterms:created xsi:type="dcterms:W3CDTF">2024-10-17T02:35:36Z</dcterms:created>
  <dcterms:modified xsi:type="dcterms:W3CDTF">2024-10-17T02:53:35Z</dcterms:modified>
</cp:coreProperties>
</file>